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tif" ContentType="image/tiff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-60840" y="72000"/>
            <a:ext cx="12191760" cy="20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lang="es-ES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</a:t>
            </a:r>
            <a:r>
              <a:rPr b="1" lang="es-ES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VOLEM EL CAMÍ DEL XÚQUER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QUEREMOS EL CAMINO DEL JÚCAR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939480" y="2414520"/>
            <a:ext cx="6715440" cy="233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4680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r>
              <a:rPr b="1" lang="es-ES" sz="3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RIO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r>
              <a:rPr b="1" lang="es-ES" sz="3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POBLACIÓN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r>
              <a:rPr b="1" lang="es-ES" sz="3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LAS BICIS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r>
              <a:rPr b="1" lang="es-ES" sz="3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CAMINO DEL JÚCAR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r>
              <a:rPr b="1" lang="es-ES" sz="3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 LAS INSTITUCIONES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2160000" y="5410440"/>
            <a:ext cx="7271640" cy="7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48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b="1" lang="es-ES" sz="48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www.lariberaenbici.net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 descr=""/>
          <p:cNvPicPr/>
          <p:nvPr/>
        </p:nvPicPr>
        <p:blipFill>
          <a:blip r:embed="rId1"/>
          <a:stretch/>
        </p:blipFill>
        <p:spPr>
          <a:xfrm>
            <a:off x="1185840" y="0"/>
            <a:ext cx="9690120" cy="68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1240920" y="0"/>
            <a:ext cx="9690120" cy="68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1193760" y="-30240"/>
            <a:ext cx="9755640" cy="688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115200"/>
            <a:ext cx="10514160" cy="11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s-ES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5. Y LAS INSTITUCIONES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48000" y="1196640"/>
            <a:ext cx="11374920" cy="53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Ministerio sigue con el AVE, autopistas (rescates), autovías (V-21), etc.     que son carísimas, impactantes, poco útiles y corruptas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Generalitat pide todavía corredor mediterráneo con AVE en vez de doble  via y mejoras para aumentar velocidad convencional.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Tramos bici-peatonales pequeños cuentagotas (&lt;&lt; presupuesto 1km AVE):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Via Verde Ribera-Safor: &lt;1km en La Barraca por Aytos, Mancom. y Dipu.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Conselleria hará este año otros 5’4 km.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Via Verde Manuel: &lt;1 km por la Diputación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Puente Fortaleny: restauración estructura hierro por Diputación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Pasarela no se sabe cuando la harán…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Camino del Júcar: Ribera Bici, Xúquer Viu i Muntanyeta Sants solicitamos a Aytos. y éstos a Conselleria, año anterior, todavía no sabemos nada…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Basta de AVES, autopistas, autovías y aeropuertos  -&gt;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032000" y="3096000"/>
            <a:ext cx="3815640" cy="280476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-360000" y="792000"/>
            <a:ext cx="12311640" cy="13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2" marL="1143000" indent="-22608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b="1" lang="es-ES" sz="44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s-ES" sz="44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Volem el Camí del Xúquer i la Xarxa Verda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016000" y="1757520"/>
            <a:ext cx="6971400" cy="83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48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b="1" lang="es-ES" sz="48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www.lariberaenbici.net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 rot="21594000">
            <a:off x="2302560" y="328320"/>
            <a:ext cx="8706960" cy="614304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000" y="245880"/>
            <a:ext cx="3095640" cy="247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144000"/>
            <a:ext cx="10514160" cy="12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s-ES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EL RÍO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838080" y="1152000"/>
            <a:ext cx="10514160" cy="537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Júcar (Xúquer) és el </a:t>
            </a: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principal</a:t>
            </a: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río del País Valenciano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2e75b6"/>
              </a:buClr>
              <a:buFont typeface="Arial"/>
              <a:buChar char="•"/>
            </a:pP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 vida</a:t>
            </a: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La Ribera, L’Albufera y L’Horta de València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Gran </a:t>
            </a: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valor ecológico</a:t>
            </a: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por bosque de ribera, recarga de acuíferos, frena la salinización costera…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Pero tiene muchos problemas: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Sobreexplotado</a:t>
            </a: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apenas caudal en tramo final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 río </a:t>
            </a: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más hormonado</a:t>
            </a: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 España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Canalizaciones, </a:t>
            </a:r>
            <a:r>
              <a:rPr b="1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hormigonado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Soterramiento meandro Alzira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2e75b6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. 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ontent Placeholder 3" descr=""/>
          <p:cNvPicPr/>
          <p:nvPr/>
        </p:nvPicPr>
        <p:blipFill>
          <a:blip r:embed="rId1"/>
          <a:stretch/>
        </p:blipFill>
        <p:spPr>
          <a:xfrm>
            <a:off x="2190240" y="459720"/>
            <a:ext cx="7961760" cy="596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41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s-ES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 LA POBLACIÓN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50320" y="1565280"/>
            <a:ext cx="10514160" cy="43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Deuda histórica: asentamiento gracias al río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Inundaciones: daños importantes (“El devastador”)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Población actual debe riqueza agrícola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 ahora incluso agua de beber (Ribera y Horta)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pesar de todo, lo temen e ignoran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Empieza a cambiar gracias a ecologistas y educadores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237680" y="617400"/>
            <a:ext cx="105141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838080" y="1825560"/>
            <a:ext cx="10514160" cy="43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399240" y="252360"/>
            <a:ext cx="11342880" cy="637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105480"/>
            <a:ext cx="10514160" cy="97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s-ES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LAS BICICLETAS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4000" y="908640"/>
            <a:ext cx="11041560" cy="56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0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Modelo transporte basado en los automóviles resulta ya </a:t>
            </a:r>
            <a:r>
              <a:rPr b="1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insostenible</a:t>
            </a: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Excesivo (1.300 millones)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Accidentes (1’25 millones muertes, 50 de heridos)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Contaminación (más muertos y enfermos por contaminación en ciudades)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Principal causa calentamiento global en la CV (&gt;40% CO2)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Destrucción del territorio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Otros graves problemas (dependencia, guerras petróleo, …)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Bicicletas</a:t>
            </a: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son gran parte de la solución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contaminan, a velocidad de paseo son seguras, apenas ocupan espacio, no dependencia energética, baratas, fáciles arreglar, ejercicio físico saludable, autonomia transporte, etc.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Necesitamos </a:t>
            </a:r>
            <a:r>
              <a:rPr b="1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cambios</a:t>
            </a: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en política de transportes: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Aprovechar redes existentes y dejar de construir más AVEs, carreteras, etc.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Ciudades 30, vías seguras, Xarxa Verda, 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1873080" y="225000"/>
            <a:ext cx="8397720" cy="629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38080" y="-144000"/>
            <a:ext cx="105141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es-ES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4. EL CAMINO DEL JÚCAR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838080" y="671400"/>
            <a:ext cx="10514160" cy="465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5" marL="1296000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Entre la desembocadura y la entrada a la comarca: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Facilitaria la movilidad sostenible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Acercaría los pueblos de la Ribera al río, incluso los de L’Horta (Renfe intersecta el Camino en Alzira y Carcaixent, FGV en Alberic)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90% ya está hecho (motas, malecones y caminos agrícolas), sólo necesita señalización. Unos 45 km.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10% restante por conectar o construir (unos 5 km):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Antella a entrada del camino paralelo al río hacia Sumacàrcer, carril bici nuevo (2’5 m de ancho) o ampliación de arcenes, 1 km de largo aproximadamente.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Gavarda viejo y puente de hierro, carril bici o ampliación de arcenes, 0’5 km.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Alberic, paso del puente sobre el Júcar, carril o ampliación arcenes, 0’5 km.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6080">
              <a:lnSpc>
                <a:spcPct val="10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Alzira-Albalat, entre paseo fluvial y puente hacia Algemesí, &lt;4km.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Mucho más barato que 1 solo km de AVE (14’4 M€/km Madrid-Barna)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080">
              <a:lnSpc>
                <a:spcPct val="90000"/>
              </a:lnSpc>
              <a:buClr>
                <a:srgbClr val="7030a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 lo que cuesta 1 km AVE podría hacerse el Camino del Júcar, la Via Verde Ribera-Safor, la Via Verde La Pobla-Manuel-Xàtiva y la pasarela de Fortaleny…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Application>LibreOffice/5.2.2.2$Windows_x86 LibreOffice_project/8f96e87c890bf8fa77463cd4b640a2312823f3ad</Application>
  <Words>608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2018-05-04T22:03:16Z</dcterms:created>
  <dc:creator>Microsoft Office User</dc:creator>
  <dc:description/>
  <dc:language>es-ES</dc:language>
  <cp:lastModifiedBy/>
  <dcterms:modified xsi:type="dcterms:W3CDTF">2018-05-19T02:45:27Z</dcterms:modified>
  <cp:revision>30</cp:revision>
  <dc:subject/>
  <dc:title>VOLEM EL CAMÍ DEL XÚQUER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15.0033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